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B343"/>
    <a:srgbClr val="6983D0"/>
    <a:srgbClr val="CCD2D8"/>
    <a:srgbClr val="E7EA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FB3364-9BBB-4976-93B4-442D7411DBE8}" v="30" dt="2024-12-03T10:10:17.1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94" autoAdjust="0"/>
  </p:normalViewPr>
  <p:slideViewPr>
    <p:cSldViewPr snapToGrid="0">
      <p:cViewPr varScale="1">
        <p:scale>
          <a:sx n="105" d="100"/>
          <a:sy n="105" d="100"/>
        </p:scale>
        <p:origin x="8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박예솔" userId="147606c0-9f07-44d1-9486-f2ff6dbb9925" providerId="ADAL" clId="{8EFB3364-9BBB-4976-93B4-442D7411DBE8}"/>
    <pc:docChg chg="custSel delSld modSld">
      <pc:chgData name="박예솔" userId="147606c0-9f07-44d1-9486-f2ff6dbb9925" providerId="ADAL" clId="{8EFB3364-9BBB-4976-93B4-442D7411DBE8}" dt="2024-12-04T07:28:03.773" v="56" actId="47"/>
      <pc:docMkLst>
        <pc:docMk/>
      </pc:docMkLst>
      <pc:sldChg chg="modSp mod">
        <pc:chgData name="박예솔" userId="147606c0-9f07-44d1-9486-f2ff6dbb9925" providerId="ADAL" clId="{8EFB3364-9BBB-4976-93B4-442D7411DBE8}" dt="2024-12-04T07:28:00.471" v="55" actId="20577"/>
        <pc:sldMkLst>
          <pc:docMk/>
          <pc:sldMk cId="4013907180" sldId="257"/>
        </pc:sldMkLst>
        <pc:graphicFrameChg chg="modGraphic">
          <ac:chgData name="박예솔" userId="147606c0-9f07-44d1-9486-f2ff6dbb9925" providerId="ADAL" clId="{8EFB3364-9BBB-4976-93B4-442D7411DBE8}" dt="2024-12-04T07:28:00.471" v="55" actId="20577"/>
          <ac:graphicFrameMkLst>
            <pc:docMk/>
            <pc:sldMk cId="4013907180" sldId="257"/>
            <ac:graphicFrameMk id="6" creationId="{2A62862B-2558-E2D1-B08D-11AD128399C8}"/>
          </ac:graphicFrameMkLst>
        </pc:graphicFrameChg>
      </pc:sldChg>
      <pc:sldChg chg="addSp delSp modSp del mod">
        <pc:chgData name="박예솔" userId="147606c0-9f07-44d1-9486-f2ff6dbb9925" providerId="ADAL" clId="{8EFB3364-9BBB-4976-93B4-442D7411DBE8}" dt="2024-12-04T07:28:03.773" v="56" actId="47"/>
        <pc:sldMkLst>
          <pc:docMk/>
          <pc:sldMk cId="505198728" sldId="258"/>
        </pc:sldMkLst>
        <pc:spChg chg="mod">
          <ac:chgData name="박예솔" userId="147606c0-9f07-44d1-9486-f2ff6dbb9925" providerId="ADAL" clId="{8EFB3364-9BBB-4976-93B4-442D7411DBE8}" dt="2024-12-03T10:10:25.983" v="39" actId="1076"/>
          <ac:spMkLst>
            <pc:docMk/>
            <pc:sldMk cId="505198728" sldId="258"/>
            <ac:spMk id="4" creationId="{767E52B9-17B7-20BF-5CC6-EE85745A320F}"/>
          </ac:spMkLst>
        </pc:spChg>
        <pc:spChg chg="del mod">
          <ac:chgData name="박예솔" userId="147606c0-9f07-44d1-9486-f2ff6dbb9925" providerId="ADAL" clId="{8EFB3364-9BBB-4976-93B4-442D7411DBE8}" dt="2024-12-03T10:10:19.668" v="37" actId="478"/>
          <ac:spMkLst>
            <pc:docMk/>
            <pc:sldMk cId="505198728" sldId="258"/>
            <ac:spMk id="7" creationId="{D87256DD-49DC-7713-087D-0066EC97E725}"/>
          </ac:spMkLst>
        </pc:spChg>
        <pc:spChg chg="del">
          <ac:chgData name="박예솔" userId="147606c0-9f07-44d1-9486-f2ff6dbb9925" providerId="ADAL" clId="{8EFB3364-9BBB-4976-93B4-442D7411DBE8}" dt="2024-12-03T10:10:19.668" v="37" actId="478"/>
          <ac:spMkLst>
            <pc:docMk/>
            <pc:sldMk cId="505198728" sldId="258"/>
            <ac:spMk id="8" creationId="{7B57DBFC-07AF-FC07-9A06-1C5B7F62AA1B}"/>
          </ac:spMkLst>
        </pc:spChg>
        <pc:picChg chg="add">
          <ac:chgData name="박예솔" userId="147606c0-9f07-44d1-9486-f2ff6dbb9925" providerId="ADAL" clId="{8EFB3364-9BBB-4976-93B4-442D7411DBE8}" dt="2024-12-03T10:10:19.898" v="38" actId="22"/>
          <ac:picMkLst>
            <pc:docMk/>
            <pc:sldMk cId="505198728" sldId="258"/>
            <ac:picMk id="3" creationId="{D009A5D9-1A75-1276-78DD-FFBF51968B8A}"/>
          </ac:picMkLst>
        </pc:picChg>
        <pc:picChg chg="del mod">
          <ac:chgData name="박예솔" userId="147606c0-9f07-44d1-9486-f2ff6dbb9925" providerId="ADAL" clId="{8EFB3364-9BBB-4976-93B4-442D7411DBE8}" dt="2024-12-03T10:10:17.175" v="36" actId="478"/>
          <ac:picMkLst>
            <pc:docMk/>
            <pc:sldMk cId="505198728" sldId="258"/>
            <ac:picMk id="2049" creationId="{22D7F1EE-634A-4EB5-25C4-F337DA47A6F8}"/>
          </ac:picMkLst>
        </pc:picChg>
        <pc:picChg chg="del mod">
          <ac:chgData name="박예솔" userId="147606c0-9f07-44d1-9486-f2ff6dbb9925" providerId="ADAL" clId="{8EFB3364-9BBB-4976-93B4-442D7411DBE8}" dt="2024-12-03T10:10:17.175" v="36" actId="478"/>
          <ac:picMkLst>
            <pc:docMk/>
            <pc:sldMk cId="505198728" sldId="258"/>
            <ac:picMk id="2051" creationId="{A80EDE09-1F68-4C15-79C9-1BF23DBCFFF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E7D4DB-B084-5725-859B-28CF7ABA0B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319F373-5613-0352-208D-80EECC5305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D5D08E8-75C9-0D09-4734-6E426249F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9C077-D5FF-450D-8AEB-AC6E5A2BF8B4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71BC7D-CF54-E4B2-1460-CFD5E7E63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36DF72-9340-AF9C-868B-A098DE23D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E8F9-EA74-4630-A543-542B1846F5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3195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E55880-3556-9C7C-0394-D0EBFE2E7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C0F19E-8341-DF36-C1FA-03392612D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C48DAC-B328-439F-E3C9-A4F7C37AF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9C077-D5FF-450D-8AEB-AC6E5A2BF8B4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22F1908-0E23-F68B-BC07-6B62B7A94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BA314C-CE05-CC19-6E21-14216DFD5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E8F9-EA74-4630-A543-542B1846F5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02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E1F3C3-25AD-2111-ACEF-292367F0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05A63A4-1D08-86BE-CBD8-76B0B22C2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513F03-70D3-17D5-F5C5-719294DD6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9C077-D5FF-450D-8AEB-AC6E5A2BF8B4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C99182-9F0D-ADBA-9623-57062D7CC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41A5473-00B3-C8E9-3DD2-4B41FFA5C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E8F9-EA74-4630-A543-542B1846F5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81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118C71-8004-044C-0296-51A21D846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82344C-D8B0-BB87-FDD4-B90BEF76E2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5DCC1DD-A20D-A235-D1B3-2A9F91FDF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2553AE5-E42C-A5C9-15BC-D1D151E20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9C077-D5FF-450D-8AEB-AC6E5A2BF8B4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B006AC6-8070-3749-2E81-A2CDC3E5D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EE50B27-5549-D2B4-E6EE-D560EBE8E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E8F9-EA74-4630-A543-542B1846F5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0690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01B647-563E-E11E-E6D5-89CE73CBF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128438-5AF5-1718-3FCE-F2CD40DB7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B2F39C6-8581-A641-07DD-F1334DF75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497F5FD-AB7E-0F22-1DDC-CD63230CB9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C3E2DA9-80D5-04C7-D24F-19442F7FE4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B3B9D87-320B-9959-2B4C-D52B29CE6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9C077-D5FF-450D-8AEB-AC6E5A2BF8B4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BC54566-524D-45FE-9145-B4F21E5AB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C431E52-2C5C-3C48-9B65-44EA10A65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E8F9-EA74-4630-A543-542B1846F5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805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B9F175-53C1-2F4F-E7C2-04F3D0CF2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8944016-2E9C-5E78-1C30-3A04A5BB6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9C077-D5FF-450D-8AEB-AC6E5A2BF8B4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FD924EE-0AD4-D849-C305-B13999275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8CF80A1-D6EA-6297-F36D-F6FFB5130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E8F9-EA74-4630-A543-542B1846F5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265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5A437BB-DC64-2EE8-A36A-8740FB5CD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9C077-D5FF-450D-8AEB-AC6E5A2BF8B4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D08F09D-977D-E522-AFA2-EF8E074F7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D1C0FD-C36C-E3FD-097A-9B2803301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E8F9-EA74-4630-A543-542B1846F5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09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D4CC34-ABE8-2AF9-3869-94E724610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DF32802-09A6-2BAC-913C-2DD37C9A6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DBECB0B-8E54-B976-935A-89E26870C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8D346AD-1519-848D-5BA0-F27F1B89A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9C077-D5FF-450D-8AEB-AC6E5A2BF8B4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19D8DAA-96CF-B33D-710A-E0054239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8DD7FBD-7E49-0E2F-0FB7-BB03EB7B5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E8F9-EA74-4630-A543-542B1846F5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478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1C5B06-6096-9936-054A-E2D361E7E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546B949-BFA8-03AF-1B8D-A54E53C9EB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123E376-E6AA-83FD-BCA2-E6A36761D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3EDA9EC-98C6-784B-445D-DD3DD6495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9C077-D5FF-450D-8AEB-AC6E5A2BF8B4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9E07741-8ED6-DE07-1BB1-46F93BB67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5BD4372-CC6F-40F5-DBE3-DCC78D67A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E8F9-EA74-4630-A543-542B1846F5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628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A16605-094A-E411-DEB7-E6112C88C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C19412D-E60C-2839-3C9A-C71CC4A926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4F499F-5066-33AF-F460-3193F68B9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9C077-D5FF-450D-8AEB-AC6E5A2BF8B4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F7CAED0-C7DC-C262-90E0-9351EF8C4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B52B61E-DCD2-39AF-13C5-7CF0031BB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E8F9-EA74-4630-A543-542B1846F5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8632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A1926DA-607E-F61F-5C4B-00F729BBF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9B949AE-C538-F97B-4A4F-E379638DE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D3F07C-C167-C143-6FCD-934B650B2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9C077-D5FF-450D-8AEB-AC6E5A2BF8B4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90C49BE-DD6B-C0FF-63E9-88C86FC52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8FB7A3-42A9-FA97-55A5-1B3C1ED95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E8F9-EA74-4630-A543-542B1846F5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0262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F2914E7-C8D6-B088-F85D-6F5BC2A10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5DFAEFC-ECAB-6188-99E4-25DEFC771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7F9FFCD-2525-56AF-5A94-53B2316AA6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9C077-D5FF-450D-8AEB-AC6E5A2BF8B4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02F59E-B461-C490-7C54-8DC42F9C92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65447F-EE5A-E71A-6F80-B715FA77F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6DE8F9-EA74-4630-A543-542B1846F5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83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DBC9BD2C-E6DB-7A95-0EBF-048D1C2743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824437"/>
              </p:ext>
            </p:extLst>
          </p:nvPr>
        </p:nvGraphicFramePr>
        <p:xfrm>
          <a:off x="225425" y="1380218"/>
          <a:ext cx="11741150" cy="5477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232">
                  <a:extLst>
                    <a:ext uri="{9D8B030D-6E8A-4147-A177-3AD203B41FA5}">
                      <a16:colId xmlns:a16="http://schemas.microsoft.com/office/drawing/2014/main" val="3582906430"/>
                    </a:ext>
                  </a:extLst>
                </a:gridCol>
                <a:gridCol w="5141459">
                  <a:extLst>
                    <a:ext uri="{9D8B030D-6E8A-4147-A177-3AD203B41FA5}">
                      <a16:colId xmlns:a16="http://schemas.microsoft.com/office/drawing/2014/main" val="2014604290"/>
                    </a:ext>
                  </a:extLst>
                </a:gridCol>
                <a:gridCol w="5141459">
                  <a:extLst>
                    <a:ext uri="{9D8B030D-6E8A-4147-A177-3AD203B41FA5}">
                      <a16:colId xmlns:a16="http://schemas.microsoft.com/office/drawing/2014/main" val="1720560573"/>
                    </a:ext>
                  </a:extLst>
                </a:gridCol>
              </a:tblGrid>
              <a:tr h="3723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/>
                        <a:t>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석사과정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박사과정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3582709"/>
                  </a:ext>
                </a:extLst>
              </a:tr>
              <a:tr h="7653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/>
                        <a:t>공통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827245"/>
                  </a:ext>
                </a:extLst>
              </a:tr>
              <a:tr h="1595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/>
                        <a:t>전공기초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100809"/>
                  </a:ext>
                </a:extLst>
              </a:tr>
              <a:tr h="1595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/>
                        <a:t>전공심화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458212"/>
                  </a:ext>
                </a:extLst>
              </a:tr>
              <a:tr h="11484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/>
                        <a:t>산학연계</a:t>
                      </a:r>
                      <a:r>
                        <a:rPr lang="en-US" altLang="ko-KR" b="1" dirty="0"/>
                        <a:t>/</a:t>
                      </a:r>
                    </a:p>
                    <a:p>
                      <a:pPr algn="ctr" latinLnBrk="1"/>
                      <a:r>
                        <a:rPr lang="ko-KR" altLang="en-US" b="1" dirty="0" err="1"/>
                        <a:t>인터십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724002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A62862B-2558-E2D1-B08D-11AD128399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205986"/>
              </p:ext>
            </p:extLst>
          </p:nvPr>
        </p:nvGraphicFramePr>
        <p:xfrm>
          <a:off x="225425" y="246282"/>
          <a:ext cx="1174115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725">
                  <a:extLst>
                    <a:ext uri="{9D8B030D-6E8A-4147-A177-3AD203B41FA5}">
                      <a16:colId xmlns:a16="http://schemas.microsoft.com/office/drawing/2014/main" val="2459841186"/>
                    </a:ext>
                  </a:extLst>
                </a:gridCol>
                <a:gridCol w="10004425">
                  <a:extLst>
                    <a:ext uri="{9D8B030D-6E8A-4147-A177-3AD203B41FA5}">
                      <a16:colId xmlns:a16="http://schemas.microsoft.com/office/drawing/2014/main" val="54072403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00</a:t>
                      </a:r>
                      <a:r>
                        <a:rPr lang="ko-KR" altLang="en-US" dirty="0"/>
                        <a:t>대학교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</a:rPr>
                        <a:t>개편전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</a:rPr>
                        <a:t>학과개별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 교수 전공 위주의 교육과정으로 최신기술과 디스플레이 연계성 미비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7791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특화분야</a:t>
                      </a: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OLED, ~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D2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930123"/>
                  </a:ext>
                </a:extLst>
              </a:tr>
            </a:tbl>
          </a:graphicData>
        </a:graphic>
      </p:graphicFrame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3CCB87C-EF25-D0DA-1770-769245798894}"/>
              </a:ext>
            </a:extLst>
          </p:cNvPr>
          <p:cNvSpPr/>
          <p:nvPr/>
        </p:nvSpPr>
        <p:spPr>
          <a:xfrm>
            <a:off x="1813379" y="1864179"/>
            <a:ext cx="1857828" cy="508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과목명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0EEC8052-009A-A1E4-46EB-34E563802887}"/>
              </a:ext>
            </a:extLst>
          </p:cNvPr>
          <p:cNvCxnSpPr/>
          <p:nvPr/>
        </p:nvCxnSpPr>
        <p:spPr>
          <a:xfrm>
            <a:off x="3671207" y="2125435"/>
            <a:ext cx="288000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44B811CD-BFBD-6450-5AF5-22B5A4EDC86B}"/>
              </a:ext>
            </a:extLst>
          </p:cNvPr>
          <p:cNvSpPr/>
          <p:nvPr/>
        </p:nvSpPr>
        <p:spPr>
          <a:xfrm>
            <a:off x="3978257" y="1871435"/>
            <a:ext cx="1857828" cy="508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과목명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F8CF192C-8C11-CECA-BADF-63B4168DBA67}"/>
              </a:ext>
            </a:extLst>
          </p:cNvPr>
          <p:cNvCxnSpPr/>
          <p:nvPr/>
        </p:nvCxnSpPr>
        <p:spPr>
          <a:xfrm>
            <a:off x="5836085" y="2126795"/>
            <a:ext cx="288000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BF175C7A-C931-E038-AE06-6EB8C6C97DC9}"/>
              </a:ext>
            </a:extLst>
          </p:cNvPr>
          <p:cNvSpPr/>
          <p:nvPr/>
        </p:nvSpPr>
        <p:spPr>
          <a:xfrm>
            <a:off x="6257925" y="1871435"/>
            <a:ext cx="495300" cy="4889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석</a:t>
            </a:r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사</a:t>
            </a:r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논문</a:t>
            </a:r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연구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029A88BB-9522-26CF-C21B-A0DDC5291EDF}"/>
              </a:ext>
            </a:extLst>
          </p:cNvPr>
          <p:cNvSpPr/>
          <p:nvPr/>
        </p:nvSpPr>
        <p:spPr>
          <a:xfrm>
            <a:off x="6900599" y="1894114"/>
            <a:ext cx="1857828" cy="508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과목명</a:t>
            </a: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2BC283A1-FF70-717C-7100-09E674E7A5D1}"/>
              </a:ext>
            </a:extLst>
          </p:cNvPr>
          <p:cNvCxnSpPr/>
          <p:nvPr/>
        </p:nvCxnSpPr>
        <p:spPr>
          <a:xfrm>
            <a:off x="8758427" y="2155370"/>
            <a:ext cx="288000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A2A4ABA-0186-3D79-242E-CCDB8DD0EE99}"/>
              </a:ext>
            </a:extLst>
          </p:cNvPr>
          <p:cNvSpPr/>
          <p:nvPr/>
        </p:nvSpPr>
        <p:spPr>
          <a:xfrm>
            <a:off x="9065477" y="1901370"/>
            <a:ext cx="1857828" cy="508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과목명</a:t>
            </a: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CE55A3B-2A19-934E-B06F-A333D88CA0E0}"/>
              </a:ext>
            </a:extLst>
          </p:cNvPr>
          <p:cNvCxnSpPr/>
          <p:nvPr/>
        </p:nvCxnSpPr>
        <p:spPr>
          <a:xfrm>
            <a:off x="10923305" y="2156730"/>
            <a:ext cx="288000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3C9CE974-7AC8-1981-D00B-0E74142388BD}"/>
              </a:ext>
            </a:extLst>
          </p:cNvPr>
          <p:cNvSpPr/>
          <p:nvPr/>
        </p:nvSpPr>
        <p:spPr>
          <a:xfrm>
            <a:off x="11345145" y="1901370"/>
            <a:ext cx="495300" cy="4889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박사논문연구</a:t>
            </a:r>
            <a:endParaRPr lang="en-US" altLang="ko-KR" b="1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0EEFC8-A993-E5E9-3CEF-CAB68C3AA0E4}"/>
              </a:ext>
            </a:extLst>
          </p:cNvPr>
          <p:cNvSpPr txBox="1"/>
          <p:nvPr/>
        </p:nvSpPr>
        <p:spPr>
          <a:xfrm>
            <a:off x="0" y="-33064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*</a:t>
            </a:r>
            <a:r>
              <a:rPr lang="ko-KR" altLang="en-US" dirty="0"/>
              <a:t>개편 전</a:t>
            </a:r>
          </a:p>
        </p:txBody>
      </p:sp>
    </p:spTree>
    <p:extLst>
      <p:ext uri="{BB962C8B-B14F-4D97-AF65-F5344CB8AC3E}">
        <p14:creationId xmlns:p14="http://schemas.microsoft.com/office/powerpoint/2010/main" val="338056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DBC9BD2C-E6DB-7A95-0EBF-048D1C27433C}"/>
              </a:ext>
            </a:extLst>
          </p:cNvPr>
          <p:cNvGraphicFramePr>
            <a:graphicFrameLocks noGrp="1"/>
          </p:cNvGraphicFramePr>
          <p:nvPr/>
        </p:nvGraphicFramePr>
        <p:xfrm>
          <a:off x="225425" y="1380218"/>
          <a:ext cx="11741150" cy="5477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232">
                  <a:extLst>
                    <a:ext uri="{9D8B030D-6E8A-4147-A177-3AD203B41FA5}">
                      <a16:colId xmlns:a16="http://schemas.microsoft.com/office/drawing/2014/main" val="3582906430"/>
                    </a:ext>
                  </a:extLst>
                </a:gridCol>
                <a:gridCol w="5141459">
                  <a:extLst>
                    <a:ext uri="{9D8B030D-6E8A-4147-A177-3AD203B41FA5}">
                      <a16:colId xmlns:a16="http://schemas.microsoft.com/office/drawing/2014/main" val="2014604290"/>
                    </a:ext>
                  </a:extLst>
                </a:gridCol>
                <a:gridCol w="5141459">
                  <a:extLst>
                    <a:ext uri="{9D8B030D-6E8A-4147-A177-3AD203B41FA5}">
                      <a16:colId xmlns:a16="http://schemas.microsoft.com/office/drawing/2014/main" val="1720560573"/>
                    </a:ext>
                  </a:extLst>
                </a:gridCol>
              </a:tblGrid>
              <a:tr h="3723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/>
                        <a:t>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석사과정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박사과정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3582709"/>
                  </a:ext>
                </a:extLst>
              </a:tr>
              <a:tr h="7653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/>
                        <a:t>공통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827245"/>
                  </a:ext>
                </a:extLst>
              </a:tr>
              <a:tr h="1595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/>
                        <a:t>전공기초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100809"/>
                  </a:ext>
                </a:extLst>
              </a:tr>
              <a:tr h="1595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/>
                        <a:t>전공심화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458212"/>
                  </a:ext>
                </a:extLst>
              </a:tr>
              <a:tr h="11484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/>
                        <a:t>산학연계</a:t>
                      </a:r>
                      <a:r>
                        <a:rPr lang="en-US" altLang="ko-KR" b="1" dirty="0"/>
                        <a:t>/</a:t>
                      </a:r>
                    </a:p>
                    <a:p>
                      <a:pPr algn="ctr" latinLnBrk="1"/>
                      <a:r>
                        <a:rPr lang="ko-KR" altLang="en-US" b="1" dirty="0" err="1"/>
                        <a:t>인터십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724002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A62862B-2558-E2D1-B08D-11AD128399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945606"/>
              </p:ext>
            </p:extLst>
          </p:nvPr>
        </p:nvGraphicFramePr>
        <p:xfrm>
          <a:off x="225425" y="246282"/>
          <a:ext cx="1174115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725">
                  <a:extLst>
                    <a:ext uri="{9D8B030D-6E8A-4147-A177-3AD203B41FA5}">
                      <a16:colId xmlns:a16="http://schemas.microsoft.com/office/drawing/2014/main" val="2459841186"/>
                    </a:ext>
                  </a:extLst>
                </a:gridCol>
                <a:gridCol w="10004425">
                  <a:extLst>
                    <a:ext uri="{9D8B030D-6E8A-4147-A177-3AD203B41FA5}">
                      <a16:colId xmlns:a16="http://schemas.microsoft.com/office/drawing/2014/main" val="54072403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00</a:t>
                      </a:r>
                      <a:r>
                        <a:rPr lang="ko-KR" altLang="en-US" dirty="0"/>
                        <a:t>대학교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개편 후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</a:rPr>
                        <a:t>) ~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전문과정으로 개편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7791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교육개편</a:t>
                      </a: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디스플레이 소자설계 관련 전공기초</a:t>
                      </a: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전공심화 커리큘럼 </a:t>
                      </a: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00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개 개발</a:t>
                      </a: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, 00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개 개선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D2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93012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5B0F4E7-4C34-176D-8F02-068E273232B7}"/>
              </a:ext>
            </a:extLst>
          </p:cNvPr>
          <p:cNvSpPr txBox="1"/>
          <p:nvPr/>
        </p:nvSpPr>
        <p:spPr>
          <a:xfrm>
            <a:off x="0" y="-33064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*</a:t>
            </a:r>
            <a:r>
              <a:rPr lang="ko-KR" altLang="en-US" dirty="0"/>
              <a:t>개편 후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72AE0A-E8B0-DD54-3BB7-82B645A50CD5}"/>
              </a:ext>
            </a:extLst>
          </p:cNvPr>
          <p:cNvSpPr txBox="1"/>
          <p:nvPr/>
        </p:nvSpPr>
        <p:spPr>
          <a:xfrm>
            <a:off x="7112232" y="1041663"/>
            <a:ext cx="708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범주 </a:t>
            </a:r>
            <a:r>
              <a:rPr lang="en-US" altLang="ko-KR" sz="1400" dirty="0"/>
              <a:t>: </a:t>
            </a:r>
            <a:endParaRPr lang="ko-KR" altLang="en-US" sz="1400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E59DB385-59E7-F221-93EE-0540F6F6ABE7}"/>
              </a:ext>
            </a:extLst>
          </p:cNvPr>
          <p:cNvSpPr/>
          <p:nvPr/>
        </p:nvSpPr>
        <p:spPr>
          <a:xfrm>
            <a:off x="1813379" y="1864179"/>
            <a:ext cx="1857828" cy="508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과목명</a:t>
            </a: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F87727D5-F269-AB38-4BC1-056DD962BD4E}"/>
              </a:ext>
            </a:extLst>
          </p:cNvPr>
          <p:cNvCxnSpPr/>
          <p:nvPr/>
        </p:nvCxnSpPr>
        <p:spPr>
          <a:xfrm>
            <a:off x="3671207" y="2125435"/>
            <a:ext cx="288000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BACC2BCC-D604-0161-7CEA-2E12A17617C0}"/>
              </a:ext>
            </a:extLst>
          </p:cNvPr>
          <p:cNvSpPr/>
          <p:nvPr/>
        </p:nvSpPr>
        <p:spPr>
          <a:xfrm>
            <a:off x="3978257" y="1871435"/>
            <a:ext cx="1857828" cy="508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과목명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384A1B2-F191-CB17-07F4-089005426825}"/>
              </a:ext>
            </a:extLst>
          </p:cNvPr>
          <p:cNvCxnSpPr/>
          <p:nvPr/>
        </p:nvCxnSpPr>
        <p:spPr>
          <a:xfrm>
            <a:off x="5836085" y="2126795"/>
            <a:ext cx="288000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FACC050E-A2BD-6D9C-C2F3-2C725C024112}"/>
              </a:ext>
            </a:extLst>
          </p:cNvPr>
          <p:cNvSpPr/>
          <p:nvPr/>
        </p:nvSpPr>
        <p:spPr>
          <a:xfrm>
            <a:off x="6257925" y="1871435"/>
            <a:ext cx="495300" cy="4889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석</a:t>
            </a:r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사</a:t>
            </a:r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논문</a:t>
            </a:r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연구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2AEDC7C4-DB3E-B49A-5AB7-4A9DFBE4DA2B}"/>
              </a:ext>
            </a:extLst>
          </p:cNvPr>
          <p:cNvSpPr/>
          <p:nvPr/>
        </p:nvSpPr>
        <p:spPr>
          <a:xfrm>
            <a:off x="6900599" y="1894114"/>
            <a:ext cx="1857828" cy="508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과목명</a:t>
            </a: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CDB332F4-8886-422D-6B2A-81D202650CB8}"/>
              </a:ext>
            </a:extLst>
          </p:cNvPr>
          <p:cNvCxnSpPr/>
          <p:nvPr/>
        </p:nvCxnSpPr>
        <p:spPr>
          <a:xfrm>
            <a:off x="8758427" y="2155370"/>
            <a:ext cx="288000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5BCAC18C-6873-552F-A026-24F7A76F2842}"/>
              </a:ext>
            </a:extLst>
          </p:cNvPr>
          <p:cNvSpPr/>
          <p:nvPr/>
        </p:nvSpPr>
        <p:spPr>
          <a:xfrm>
            <a:off x="9065477" y="1901370"/>
            <a:ext cx="1857828" cy="508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과목명</a:t>
            </a: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44A4F756-77D6-7068-1882-E9A93DD18226}"/>
              </a:ext>
            </a:extLst>
          </p:cNvPr>
          <p:cNvCxnSpPr/>
          <p:nvPr/>
        </p:nvCxnSpPr>
        <p:spPr>
          <a:xfrm>
            <a:off x="10923305" y="2156730"/>
            <a:ext cx="288000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14B22EE9-89CB-B3DF-B790-DB1F35F1FD85}"/>
              </a:ext>
            </a:extLst>
          </p:cNvPr>
          <p:cNvSpPr/>
          <p:nvPr/>
        </p:nvSpPr>
        <p:spPr>
          <a:xfrm>
            <a:off x="11345145" y="1901370"/>
            <a:ext cx="495300" cy="4889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박사논문연구</a:t>
            </a:r>
            <a:endParaRPr lang="en-US" altLang="ko-KR" b="1" dirty="0">
              <a:solidFill>
                <a:schemeClr val="tx1"/>
              </a:solidFill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C2303BC6-79D7-3151-1A29-12CB2A0944FB}"/>
              </a:ext>
            </a:extLst>
          </p:cNvPr>
          <p:cNvSpPr/>
          <p:nvPr/>
        </p:nvSpPr>
        <p:spPr>
          <a:xfrm>
            <a:off x="7742464" y="994799"/>
            <a:ext cx="662158" cy="38553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>
                <a:solidFill>
                  <a:schemeClr val="tx1"/>
                </a:solidFill>
              </a:rPr>
              <a:t>일반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61D61079-7DE3-F3C4-C64D-DAB80347EBBE}"/>
              </a:ext>
            </a:extLst>
          </p:cNvPr>
          <p:cNvSpPr/>
          <p:nvPr/>
        </p:nvSpPr>
        <p:spPr>
          <a:xfrm>
            <a:off x="8436345" y="992546"/>
            <a:ext cx="662158" cy="385535"/>
          </a:xfrm>
          <a:prstGeom prst="roundRect">
            <a:avLst/>
          </a:prstGeom>
          <a:solidFill>
            <a:srgbClr val="6983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</a:rPr>
              <a:t>신규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88C7553C-D688-67E9-40CC-4931D8BC8523}"/>
              </a:ext>
            </a:extLst>
          </p:cNvPr>
          <p:cNvSpPr/>
          <p:nvPr/>
        </p:nvSpPr>
        <p:spPr>
          <a:xfrm>
            <a:off x="9120799" y="985256"/>
            <a:ext cx="662158" cy="385535"/>
          </a:xfrm>
          <a:prstGeom prst="roundRect">
            <a:avLst/>
          </a:prstGeom>
          <a:solidFill>
            <a:srgbClr val="7DB3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</a:rPr>
              <a:t>개선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239FDCB-90C8-CC45-15DA-71BC06839478}"/>
              </a:ext>
            </a:extLst>
          </p:cNvPr>
          <p:cNvGrpSpPr/>
          <p:nvPr/>
        </p:nvGrpSpPr>
        <p:grpSpPr>
          <a:xfrm>
            <a:off x="9819095" y="986662"/>
            <a:ext cx="662279" cy="392487"/>
            <a:chOff x="9819095" y="986662"/>
            <a:chExt cx="662279" cy="392487"/>
          </a:xfrm>
        </p:grpSpPr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90B22F21-BF7D-4420-C327-A240BF69F08B}"/>
                </a:ext>
              </a:extLst>
            </p:cNvPr>
            <p:cNvSpPr/>
            <p:nvPr/>
          </p:nvSpPr>
          <p:spPr>
            <a:xfrm>
              <a:off x="9819095" y="986662"/>
              <a:ext cx="662158" cy="385535"/>
            </a:xfrm>
            <a:prstGeom prst="roundRect">
              <a:avLst/>
            </a:prstGeom>
            <a:solidFill>
              <a:srgbClr val="7DB3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9161CB7F-459A-33D1-2D03-7FBA1ED094D2}"/>
                </a:ext>
              </a:extLst>
            </p:cNvPr>
            <p:cNvSpPr/>
            <p:nvPr/>
          </p:nvSpPr>
          <p:spPr>
            <a:xfrm>
              <a:off x="10150174" y="993614"/>
              <a:ext cx="331200" cy="385535"/>
            </a:xfrm>
            <a:prstGeom prst="roundRect">
              <a:avLst/>
            </a:prstGeom>
            <a:solidFill>
              <a:srgbClr val="6983D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5DC745DE-6F2B-2B17-DB3B-761CFB0B85B0}"/>
              </a:ext>
            </a:extLst>
          </p:cNvPr>
          <p:cNvSpPr txBox="1"/>
          <p:nvPr/>
        </p:nvSpPr>
        <p:spPr>
          <a:xfrm>
            <a:off x="9878304" y="102957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융합</a:t>
            </a:r>
          </a:p>
        </p:txBody>
      </p:sp>
    </p:spTree>
    <p:extLst>
      <p:ext uri="{BB962C8B-B14F-4D97-AF65-F5344CB8AC3E}">
        <p14:creationId xmlns:p14="http://schemas.microsoft.com/office/powerpoint/2010/main" val="4013907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94</Words>
  <Application>Microsoft Office PowerPoint</Application>
  <PresentationFormat>와이드스크린</PresentationFormat>
  <Paragraphs>47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박주희</dc:creator>
  <cp:lastModifiedBy>박예솔</cp:lastModifiedBy>
  <cp:revision>2</cp:revision>
  <dcterms:created xsi:type="dcterms:W3CDTF">2024-04-17T02:15:44Z</dcterms:created>
  <dcterms:modified xsi:type="dcterms:W3CDTF">2024-12-04T07:28:06Z</dcterms:modified>
</cp:coreProperties>
</file>